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87" r:id="rId3"/>
    <p:sldId id="288" r:id="rId4"/>
    <p:sldId id="289" r:id="rId5"/>
    <p:sldId id="256" r:id="rId6"/>
    <p:sldId id="290" r:id="rId7"/>
    <p:sldId id="294" r:id="rId8"/>
    <p:sldId id="296" r:id="rId9"/>
    <p:sldId id="295" r:id="rId10"/>
    <p:sldId id="297" r:id="rId11"/>
    <p:sldId id="298" r:id="rId12"/>
    <p:sldId id="299" r:id="rId13"/>
    <p:sldId id="291" r:id="rId14"/>
    <p:sldId id="292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9BFF0-A717-46FA-B364-B64979633E3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AB77E-F9F9-46F1-B263-7E9E97DDE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2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20FE-B63E-8BBD-E3D6-09015B52B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733D1-92E0-24A9-3B39-1CA2E33A6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D00A-FD8B-F687-A5CE-0AE149F0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4E9-7994-D366-4EAA-A7709DE1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788E6-493B-6568-ED02-8D86300B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0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8AF-9A36-ED53-6B2C-1CFBE88D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57184-1779-A1E4-6514-4D703F2DA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4DE28-BEA1-AFFD-51B8-64421227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B127-62B7-C6B2-6DEB-EB5BED76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1D82-FAD3-1706-BB2E-2BA4FF59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C8143-3370-35C8-0BA0-911ED00EF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5CAEE-A4AE-29EA-87F5-653110B47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AE416-1B4B-0EE0-3EC3-7D202BE5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E8FB5-D8E9-D6A8-5F58-00F13B7B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6FD6E-F12F-57FD-8A03-B9C482E9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9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pPr algn="r"/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4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622530"/>
            <a:ext cx="4616483" cy="2926437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4833" y="3622530"/>
            <a:ext cx="4401600" cy="2926437"/>
          </a:xfrm>
        </p:spPr>
        <p:txBody>
          <a:bodyPr>
            <a:normAutofit/>
          </a:bodyPr>
          <a:lstStyle>
            <a:lvl1pPr algn="l">
              <a:defRPr sz="1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6000" y="1269000"/>
            <a:ext cx="2280000" cy="2160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4833" y="2949000"/>
            <a:ext cx="4401600" cy="480000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54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02F8C3-F00F-4E27-5DA6-A2641DD8B6DB}"/>
              </a:ext>
            </a:extLst>
          </p:cNvPr>
          <p:cNvSpPr/>
          <p:nvPr userDrawn="1"/>
        </p:nvSpPr>
        <p:spPr>
          <a:xfrm>
            <a:off x="946149" y="1524000"/>
            <a:ext cx="4665132" cy="5024967"/>
          </a:xfrm>
          <a:prstGeom prst="roundRect">
            <a:avLst>
              <a:gd name="adj" fmla="val 2692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94916" y="1524000"/>
            <a:ext cx="5361517" cy="5024967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3293" y="2062081"/>
            <a:ext cx="4250844" cy="448688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E63B7-D931-B133-8FA6-99393C16E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3293" y="1605279"/>
            <a:ext cx="4250844" cy="365761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99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50" y="5072095"/>
            <a:ext cx="10310283" cy="1358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87783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16966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D0099F9-FDA2-A9F6-57CB-FC34D12DC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567" y="4673600"/>
            <a:ext cx="10310283" cy="302942"/>
          </a:xfrm>
        </p:spPr>
        <p:txBody>
          <a:bodyPr anchor="b">
            <a:no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139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49851" cy="256080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8" y="309033"/>
            <a:ext cx="5048252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6" y="3060205"/>
            <a:ext cx="4754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81262"/>
            <a:ext cx="5149851" cy="296770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654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60433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566" y="309034"/>
            <a:ext cx="4670400" cy="623993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877671"/>
            <a:ext cx="51604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384611"/>
            <a:ext cx="5136346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665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5573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119967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647440"/>
            <a:ext cx="2712072" cy="2901526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647440"/>
            <a:ext cx="2712072" cy="290152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0905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567" y="309033"/>
            <a:ext cx="10320867" cy="2908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4DD50-444B-9D88-39F7-81FC54FA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453157"/>
            <a:ext cx="10320867" cy="7667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309A00-0506-47CA-3E59-D8B851225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4867836"/>
            <a:ext cx="10320867" cy="168113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8F78082-CAA6-773A-0FBC-201F6D53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429860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02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F3A7-4467-184E-658F-41A44FD3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96AE-0201-7531-08BA-9F92FA6B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89560-ADAB-FC21-7A29-BB33B96A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0AFCF-6B09-EAC1-B1E6-A444D3C8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9571B-0649-8097-F336-78678594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351D61F-63AA-89E8-6518-7ACE02272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72967"/>
            <a:ext cx="10320867" cy="2976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C1BA054-3952-CDA3-9D89-933F800FB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49" y="1894398"/>
            <a:ext cx="10320867" cy="15177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802F3D3-268D-28AC-3B6A-BCE1B432E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49" y="1426687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04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2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C856CB-7EF7-0686-67C3-F4FDED157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2602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4993766"/>
            <a:ext cx="10320864" cy="15552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2429B91-076E-CB50-170D-FC4795E0F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8472" y="2008095"/>
            <a:ext cx="3787959" cy="236697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38B225C-4574-4169-99B1-3FFBD32E99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583643"/>
            <a:ext cx="10320865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EFEB615-7805-C2F5-0C2F-3E4AF83FE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3762" y="1528887"/>
            <a:ext cx="3782669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465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542" y="309033"/>
            <a:ext cx="5138400" cy="264480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7" y="3060205"/>
            <a:ext cx="472274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8" y="3581262"/>
            <a:ext cx="5275359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693DB84-420D-5CDE-49A5-EED8F391E7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6148" y="756064"/>
            <a:ext cx="4456800" cy="26448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33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733">
                <a:solidFill>
                  <a:schemeClr val="tx1"/>
                </a:solidFill>
              </a:defRPr>
            </a:lvl4pPr>
            <a:lvl5pPr>
              <a:defRPr sz="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AD573DD-7162-181F-4757-454D200FAD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8" y="309033"/>
            <a:ext cx="44568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098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6589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23510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F270CF7-D74E-AF4D-86D1-6B50BA81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4105938"/>
            <a:ext cx="5160000" cy="244302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9B3FD1-8F83-390B-8BA6-0DDE686EE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3648731"/>
            <a:ext cx="51600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63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25251"/>
            <a:ext cx="429683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836894"/>
            <a:ext cx="2712072" cy="2712072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836894"/>
            <a:ext cx="2712072" cy="271207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8E8950D-5AAE-8D54-D70F-7F5338ECA7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632" y="717000"/>
            <a:ext cx="4516800" cy="2712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8869D27-0CC0-2CA8-0678-F219D8FA4A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9633" y="309033"/>
            <a:ext cx="45168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8368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5262566"/>
            <a:ext cx="10310283" cy="1286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6383" y="1297409"/>
            <a:ext cx="3168651" cy="3358759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2AA11F0-C2F5-DD17-B7FE-4C214AA4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5568" y="1677117"/>
            <a:ext cx="3170400" cy="2980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A6DA4EF-55DA-5237-592B-4DB7D3065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5450" y="1677117"/>
            <a:ext cx="3170400" cy="2980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37533AA-4677-3794-67B0-157519D1F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50" y="4802691"/>
            <a:ext cx="102997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3627991-E21E-068D-E6CD-9B25A570D8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5567" y="1297408"/>
            <a:ext cx="31704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3869D82-347F-8D6F-57CE-9DD904E6F0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5449" y="1295365"/>
            <a:ext cx="3170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66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929329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22488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9881A1-6E5B-E82F-C2F1-11713FE9D6B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96000" y="17125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431E933-40B6-AEE2-256F-BF6EBD83FAB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38645" y="3527457"/>
            <a:ext cx="2400000" cy="56044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F89B26-6545-7D4B-70E3-2C7EAF2998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3707" y="3539414"/>
            <a:ext cx="2400000" cy="548492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8D04E8C-3E62-FD76-AC2F-3C743A7967E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38842" y="4218565"/>
            <a:ext cx="2400300" cy="231241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B8EA249-C9A0-18DC-AF71-140F40E0C2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33707" y="4218565"/>
            <a:ext cx="2400300" cy="2312409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225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571439" y="1701443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582777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087691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434755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782227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7EF204C-57FE-D308-AE55-0EC7B39312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2741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DD29B54-DF4C-FFFC-ECB7-FD3C5AD9B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368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AD78A0C-1E24-49D5-9550-C2163F9977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02607" y="3527456"/>
            <a:ext cx="2400000" cy="5425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B65D21-5F82-512B-4B7B-713AE828AA4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05995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06672E2-978D-B0FD-DF1B-27864A517E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09368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AC00A20-237D-67E6-AF87-866D432973E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05995" y="4166045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082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063109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10731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380294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3420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8772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F4BE6-B9FA-66FA-733E-56254FAB6F4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84435E89-7552-84E3-F3EF-A9898752D041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6351269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848CA24-D867-DD0A-DCD9-B07F0F267B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9" y="4269635"/>
            <a:ext cx="2280000" cy="2280922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5E2A1B3-7F9E-08EC-881F-E57839DE04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8624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FB8407D-3DEF-4393-0DA3-709794B645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5083" y="3552658"/>
            <a:ext cx="2280000" cy="5933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99F997E-0EB3-654C-51A2-1472C16148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76433" y="3533950"/>
            <a:ext cx="2280000" cy="61202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94A06F4-CA99-72D2-951E-1E431BA1EB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57180" y="4264186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3E7645F-7494-1074-70EA-99EDCB1EA31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11445" y="4261197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262628C-41DF-C9D0-6EB9-3CD6089122F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11445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5084A38-9004-9470-FF3B-13203ACEB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965710" y="4261197"/>
            <a:ext cx="2280000" cy="228936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402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3FC87F29-42D1-D1BE-DD09-12D83DB8EF5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692000" y="1966806"/>
            <a:ext cx="8808000" cy="45720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D08D3A-FB0F-4B34-1384-95E4B6369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2001" y="1395780"/>
            <a:ext cx="888456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30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79A9-B7D1-9DFC-DAAA-146C9BAD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DD2FC-27CE-5418-A8AC-95EDD9CE1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A98C-102B-DD09-B988-23062589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D8034-AD46-DFCA-1EE6-3E43FDF9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CED6-5C23-3D89-1ECA-E95981D9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43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y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9693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1972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3112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DFC7-3908-545A-4091-1595FA8E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2E34-55CA-BA23-E2FD-DFAF24EDF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5BC5-3562-1E35-11D5-6976C160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3539-EA88-3647-21C7-5173FCC3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5F0C-425A-2823-72B7-A79C34E9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66B58-93AA-F1EF-1BB9-4C9031FE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3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4D51-386B-07F7-69A1-CC66213B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36B75-DEC0-2B97-DDBA-826813A8D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91E6B-9DF2-7357-BD93-AC4D06E1D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A3CB0-06DD-663A-7B27-8AFFCE62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FEC14-8793-A2A1-43AE-F06C2F2C2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A8535-9CF4-660B-15EC-E4453D5B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74018-12A1-7B99-9EAC-74BEFC62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8AB5C-7AD2-A848-E4EA-1F617FD4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A4DD-6CD7-884D-1244-77047151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F75C0-5B32-B2C5-1022-36D634AD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5972E-D407-DB4D-CAB1-E0AD9D51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44E6B-F408-0356-6C60-F5D44126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1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0244F-F4EF-2BD3-A8C1-BEF6ABFD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D182D-9939-CAE1-9F1E-A4D55238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A5CEA-5B06-CAFC-BBCA-AADE625C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0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FB0D-9484-C113-1C93-97D837F3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BDE5-4399-2AF3-DF8E-052456BE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62A2-1C68-9027-ED93-9DBD94F22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D3C41-9F1C-2953-6EB4-CC900B1B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BF201-4D2B-CBBD-367C-0C67CA5F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70CF7-BE59-4D18-60DE-51C40729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5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E8BE-4250-DF95-1233-E13CC4C5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56ABF-17BB-878C-51E1-A34F14BE4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E06AC-D9D7-28EA-6803-B2D3375EA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BA96F-2C90-CC13-C551-64983596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A413B-8416-237E-5BB1-90553F4E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DAD65-13F1-704E-B1BB-058B4988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65162-D4F8-5AD2-576B-8A8C7310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A80F-13BB-1C22-9B91-C9F2F30C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B722-ED88-FA2A-FC4C-0385FE7C7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320CF-E9E0-4ABD-B110-884CFC6AA2FD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CB6EE-61EC-D4BD-20A2-E9FB94868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53D9-1D16-17F7-1A43-11714D354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04834B-893D-4B2C-A443-474088D69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7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6477" cy="138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67" y="1825626"/>
            <a:ext cx="10320867" cy="472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E2DED4-AC97-59C1-4563-8FE8C48783CD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custGeom>
            <a:avLst/>
            <a:gdLst>
              <a:gd name="connsiteX0" fmla="*/ 0 w 952500"/>
              <a:gd name="connsiteY0" fmla="*/ 0 h 10287000"/>
              <a:gd name="connsiteX1" fmla="*/ 952500 w 952500"/>
              <a:gd name="connsiteY1" fmla="*/ 0 h 10287000"/>
              <a:gd name="connsiteX2" fmla="*/ 952500 w 952500"/>
              <a:gd name="connsiteY2" fmla="*/ 10287000 h 10287000"/>
              <a:gd name="connsiteX3" fmla="*/ 0 w 9525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02870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9C32838-03BA-A3E4-8A58-3457020075FA}"/>
              </a:ext>
            </a:extLst>
          </p:cNvPr>
          <p:cNvSpPr/>
          <p:nvPr/>
        </p:nvSpPr>
        <p:spPr>
          <a:xfrm>
            <a:off x="635000" y="0"/>
            <a:ext cx="6350" cy="6858000"/>
          </a:xfrm>
          <a:custGeom>
            <a:avLst/>
            <a:gdLst>
              <a:gd name="connsiteX0" fmla="*/ 0 w 9525"/>
              <a:gd name="connsiteY0" fmla="*/ 0 h 10287000"/>
              <a:gd name="connsiteX1" fmla="*/ 0 w 9525"/>
              <a:gd name="connsiteY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" y="6183842"/>
            <a:ext cx="641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10841" y="309034"/>
            <a:ext cx="413319" cy="3121025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r>
              <a:rPr lang="en-ID"/>
              <a:t>SIERRA // BRAND GUIDELINES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D481-AB2A-CBD5-D5B3-1458140CFCF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6418052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682" r:id="rId22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  <p15:guide id="4" orient="horz" pos="292">
          <p15:clr>
            <a:srgbClr val="F26B43"/>
          </p15:clr>
        </p15:guide>
        <p15:guide id="5" orient="horz" pos="6188">
          <p15:clr>
            <a:srgbClr val="F26B43"/>
          </p15:clr>
        </p15:guide>
        <p15:guide id="6" pos="884">
          <p15:clr>
            <a:srgbClr val="F26B43"/>
          </p15:clr>
        </p15:guide>
        <p15:guide id="7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1FAD-7E02-CDAF-8CCE-D833978DD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CAFE BLISS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D9FAB-B546-6608-552E-A6F031A7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64" y="5479512"/>
            <a:ext cx="4851084" cy="663054"/>
          </a:xfrm>
        </p:spPr>
        <p:txBody>
          <a:bodyPr/>
          <a:lstStyle/>
          <a:p>
            <a:r>
              <a:rPr lang="en-ID" dirty="0"/>
              <a:t>January - 2025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AA56F-7634-B0ED-724E-5C418FFB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25CDF5-4FFD-4841-0032-F75BA9390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4" y="318134"/>
            <a:ext cx="5508687" cy="956339"/>
          </a:xfrm>
        </p:spPr>
        <p:txBody>
          <a:bodyPr>
            <a:noAutofit/>
          </a:bodyPr>
          <a:lstStyle/>
          <a:p>
            <a:r>
              <a:rPr lang="en-ID" sz="2000" dirty="0"/>
              <a:t>Presentation by </a:t>
            </a:r>
            <a:r>
              <a:rPr lang="en-ID" sz="2000" dirty="0" err="1"/>
              <a:t>Shamsad</a:t>
            </a:r>
            <a:r>
              <a:rPr lang="en-ID" sz="2000" dirty="0"/>
              <a:t> Sanzid Ahmed</a:t>
            </a:r>
          </a:p>
          <a:p>
            <a:r>
              <a:rPr lang="en-ID" sz="2000" dirty="0"/>
              <a:t>ID : 1822089</a:t>
            </a:r>
          </a:p>
          <a:p>
            <a:r>
              <a:rPr lang="en-ID" sz="2000" dirty="0"/>
              <a:t>Section 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A6950-43C6-0993-333A-B965684D3F86}"/>
              </a:ext>
            </a:extLst>
          </p:cNvPr>
          <p:cNvSpPr/>
          <p:nvPr/>
        </p:nvSpPr>
        <p:spPr>
          <a:xfrm>
            <a:off x="660400" y="6295697"/>
            <a:ext cx="11531601" cy="562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59957-749F-B974-0212-C9B3A19F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5B79-F1E4-C936-705D-D38C2D89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02680"/>
            <a:ext cx="10310283" cy="856379"/>
          </a:xfrm>
        </p:spPr>
        <p:txBody>
          <a:bodyPr>
            <a:normAutofit fontScale="90000"/>
          </a:bodyPr>
          <a:lstStyle/>
          <a:p>
            <a:r>
              <a:rPr lang="en-US" dirty="0"/>
              <a:t> Functionality Employee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F36FC-2668-D5A3-1F01-238985D7A9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571E6-CEC5-CA5F-9680-60A6A6D5E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0B288D-43BB-8F1A-4B8E-682F9FC01A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4985" y="2003750"/>
            <a:ext cx="3180983" cy="3054952"/>
          </a:xfrm>
        </p:spPr>
        <p:txBody>
          <a:bodyPr/>
          <a:lstStyle/>
          <a:p>
            <a:r>
              <a:rPr lang="en-US" dirty="0"/>
              <a:t>The dashboard provides tools for Managing Orders , Updating Order Status , Assigning Delivery and Order Details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3DA3E6-1353-4402-A428-D957E03AA1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2504"/>
          <a:stretch/>
        </p:blipFill>
        <p:spPr>
          <a:xfrm>
            <a:off x="791149" y="3817404"/>
            <a:ext cx="4193805" cy="189940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00264D-3C72-F55C-8253-B6AFFB452F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4985" y="1411075"/>
            <a:ext cx="3170401" cy="340659"/>
          </a:xfrm>
        </p:spPr>
        <p:txBody>
          <a:bodyPr/>
          <a:lstStyle/>
          <a:p>
            <a:r>
              <a:rPr lang="en-US" dirty="0"/>
              <a:t>Fully Functioning Employee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93C6E3-66D0-156A-D1E7-BA54A4224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567" y="1559132"/>
            <a:ext cx="4178963" cy="19720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CE25BE-CD9A-D6DC-C14B-43B300E8E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954" y="4404852"/>
            <a:ext cx="4882654" cy="23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52FAD-30F6-1063-F7BA-45A5451B2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A5A2-3CCA-926E-A56C-3D374268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Functionality 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7B5C8-3179-F1C2-A527-2EB58D414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3EA22-8175-3AB7-BD37-30FA8CFC3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66E47E-BF58-529A-37C9-616A5CFB4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0572" y="2158488"/>
            <a:ext cx="3180983" cy="1583123"/>
          </a:xfrm>
        </p:spPr>
        <p:txBody>
          <a:bodyPr/>
          <a:lstStyle/>
          <a:p>
            <a:r>
              <a:rPr lang="en-US" dirty="0"/>
              <a:t>The dashboard provides Fully Functioning tools for Managing Users, Menu Items, Order History , Employee Management , Statistics of the overall activities.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920118E-F048-EDB4-564F-A2D76460B7C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" b="2230"/>
          <a:stretch/>
        </p:blipFill>
        <p:spPr>
          <a:xfrm>
            <a:off x="864234" y="4502635"/>
            <a:ext cx="3712027" cy="168120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3202D8-FBAE-902F-C3B0-92450FB41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1154" y="1498306"/>
            <a:ext cx="3170401" cy="340659"/>
          </a:xfrm>
        </p:spPr>
        <p:txBody>
          <a:bodyPr/>
          <a:lstStyle/>
          <a:p>
            <a:r>
              <a:rPr lang="en-US" dirty="0"/>
              <a:t>Fully Functioning Admin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B0464-650E-B58C-E994-5EFD43E27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372" y="1969003"/>
            <a:ext cx="3712026" cy="1772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B7B302-1B07-80F2-2357-E6A12E893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7955" y="4063792"/>
            <a:ext cx="3973884" cy="1915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54E1A-C565-A7DA-E504-CD2DFD2D2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7955" y="1347975"/>
            <a:ext cx="3973883" cy="1878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C19CE-42CE-AC03-8E94-B99F066C8DA9}"/>
              </a:ext>
            </a:extLst>
          </p:cNvPr>
          <p:cNvSpPr/>
          <p:nvPr/>
        </p:nvSpPr>
        <p:spPr>
          <a:xfrm>
            <a:off x="641350" y="6366404"/>
            <a:ext cx="11550650" cy="491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7E977-B605-AAED-28B9-7A95660A7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572" y="3792694"/>
            <a:ext cx="3180984" cy="17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FB89-FCB8-45EF-414F-BFA77C9C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Faced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4861A-1FAC-95F8-1B63-9CC414FC8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7C53-3C7E-690F-1B14-F6FE5559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12</a:t>
            </a:fld>
            <a:endParaRPr lang="en-ID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7CAFEF-3AA2-2165-D1B2-3077B31512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8" r="25428"/>
          <a:stretch/>
        </p:blipFill>
        <p:spPr>
          <a:xfrm>
            <a:off x="5816258" y="1523999"/>
            <a:ext cx="5361517" cy="502496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DE0EC-0B93-7A84-DA07-0D52C5154F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Throughout the development process, key challenges included ensuring seamless communication between frontend and backend, securing user authentication, and managing real-time updates effectively.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9B0568-72BC-AF1E-EDF1-F923E8707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Development Challenges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48F70-58BB-52F7-D06A-47205D7BC3DA}"/>
              </a:ext>
            </a:extLst>
          </p:cNvPr>
          <p:cNvSpPr/>
          <p:nvPr/>
        </p:nvSpPr>
        <p:spPr>
          <a:xfrm>
            <a:off x="641350" y="6410632"/>
            <a:ext cx="11550650" cy="447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0EBF-9C17-A0E2-48F7-6B139DAD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BBAE3-A96E-73B3-3594-6788A486F2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D63E8-1F13-C4A5-5140-CF07A3F0EB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76D4DC5-9CC7-FE5A-D97B-54B58FD83B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4553" r="145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BFEFB-E71D-6345-E736-1FBB328BC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Future plans for Cafe Bliss include developing a mobile application for improved accessibility, utilizing AI for customer feedback analysis, and integrating third-party delivery services.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F4E0C35-27D9-819A-1F06-A1F33F41E7B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4736" b="14736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3595CB4-EBEF-7E9F-E4FE-049C7CA157C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5626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64CF66-9CF0-316C-10B0-8659B6F623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Future Features and 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46CBB-BF25-2485-39F2-12E03942F693}"/>
              </a:ext>
            </a:extLst>
          </p:cNvPr>
          <p:cNvSpPr/>
          <p:nvPr/>
        </p:nvSpPr>
        <p:spPr>
          <a:xfrm>
            <a:off x="641350" y="6410632"/>
            <a:ext cx="11550650" cy="447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6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7A04A00-9376-C439-D345-F855A560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836" y="2366336"/>
            <a:ext cx="10310284" cy="856379"/>
          </a:xfrm>
        </p:spPr>
        <p:txBody>
          <a:bodyPr>
            <a:no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3071E-CC14-3AA6-1764-A7FE600DAA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9ADD1-E928-A3CE-1992-547FFA8EA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5342A4C-1D06-4798-B51F-D5804CA03D28}" type="slidenum">
              <a:rPr lang="en-ID" smtClean="0"/>
              <a:pPr>
                <a:spcAft>
                  <a:spcPts val="600"/>
                </a:spcAft>
              </a:pPr>
              <a:t>14</a:t>
            </a:fld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32FBB-B846-FC7C-D75C-FAEC37F83667}"/>
              </a:ext>
            </a:extLst>
          </p:cNvPr>
          <p:cNvSpPr/>
          <p:nvPr/>
        </p:nvSpPr>
        <p:spPr>
          <a:xfrm>
            <a:off x="641350" y="6410632"/>
            <a:ext cx="11550650" cy="447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56A3-D1D0-D0D5-028A-D54756D4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Cafe Bliss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A3632-7441-E095-CAC8-141F62015F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A056-F21F-60D2-BAEC-CEE313DCC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59A96-9C4E-0EE1-7F76-59FC70401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Cafe Bliss is a comprehensive web platform designed for effective café management. It offers dedicated interfaces for customers, employees, and admins.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919378-65C5-9376-C544-E560F31158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1" r="25691"/>
          <a:stretch/>
        </p:blipFill>
        <p:spPr>
          <a:xfrm>
            <a:off x="1402080" y="172720"/>
            <a:ext cx="5252820" cy="325628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57FF0-AE5E-5623-ACDE-2C8AA2DF2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Introducing the Cafe Bliss Platform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0D84B1-95EB-A77A-CEDA-6E14B5D9A128}"/>
              </a:ext>
            </a:extLst>
          </p:cNvPr>
          <p:cNvSpPr/>
          <p:nvPr/>
        </p:nvSpPr>
        <p:spPr>
          <a:xfrm>
            <a:off x="660400" y="6295697"/>
            <a:ext cx="11531601" cy="562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8468-3336-19BB-C8FA-942D0AC6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Value Proposition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54AFF-CDD3-8595-8C1C-A639A9682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50272-9148-3A08-042B-BFB245FA0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3</a:t>
            </a:fld>
            <a:endParaRPr lang="en-ID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2554615-C227-A2BD-74C3-2DE63A60D95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8" r="26958"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01ABD3B-574C-0C86-05AC-C623F5ECB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4" r="25894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2BF49-E2BB-6058-9550-72710AE7C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Designed primarily for small-to-medium cafes, Cafe Bliss offers an intuitive interface that simplifies management tasks for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Help the Business Users Bypass third Party Food Delivery Apps 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93BEF0-63EB-4EFA-D9C4-9BDFCA3F3D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By automating tasks and centralizing order management, Cafe Bliss effectively reduces labor costs while increasing customer satisfaction and revenue.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F23C-3BD4-62DA-FC7F-31744B102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Unique Aspects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60CE9-74D1-D9F2-D086-5A7508608A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dirty="0"/>
              <a:t>Economic</a:t>
            </a:r>
            <a:r>
              <a:rPr lang="en-US" dirty="0"/>
              <a:t> </a:t>
            </a:r>
            <a:r>
              <a:rPr lang="en-US" sz="2000" dirty="0"/>
              <a:t>Benefits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D88FE9-5741-2634-A4AE-76C9BC43B6DE}"/>
              </a:ext>
            </a:extLst>
          </p:cNvPr>
          <p:cNvSpPr/>
          <p:nvPr/>
        </p:nvSpPr>
        <p:spPr>
          <a:xfrm>
            <a:off x="660400" y="6295697"/>
            <a:ext cx="11531601" cy="562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392163"/>
              </p:ext>
            </p:extLst>
          </p:nvPr>
        </p:nvGraphicFramePr>
        <p:xfrm>
          <a:off x="1054608" y="2859024"/>
          <a:ext cx="10363200" cy="2670048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TECHNOLOGY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PURPOSE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NOTES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Frontend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HTML, CSS, JavaScript, Bootstrap &amp; Uiverse.io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User interface and user experience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Backend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PHP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Server-side logic and integration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Database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MySQL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Data storage and retrieval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Development Tools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XAMPP, GitHub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Local development and version control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939800" y="304800"/>
            <a:ext cx="10299700" cy="8509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latin typeface="Montserrat ExtraBold"/>
              </a:rPr>
              <a:t>Technologies Used</a:t>
            </a:r>
            <a:endParaRPr lang="en-US" sz="4400" dirty="0">
              <a:latin typeface="Montserrat Extra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4100" y="13462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Open Sans"/>
                <a:ea typeface="Open Sans"/>
                <a:cs typeface="Open Sans"/>
              </a:rPr>
              <a:t>This table summarizes key technologies and tools utilized in the development of Cafe Bliss, showcasing their purposes and benefits.</a:t>
            </a:r>
            <a:endParaRPr lang="en-US" sz="1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6172200"/>
            <a:ext cx="622300" cy="355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 b="0">
                <a:solidFill>
                  <a:srgbClr val="232220"/>
                </a:solidFill>
                <a:latin typeface="Montserrat"/>
              </a:rPr>
              <a:pPr algn="ctr"/>
              <a:t>4</a:t>
            </a:fld>
            <a:endParaRPr lang="en-US" sz="1210">
              <a:solidFill>
                <a:srgbClr val="232220"/>
              </a:solidFill>
              <a:latin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A816-5523-AD06-404C-75CF570A4D0E}"/>
              </a:ext>
            </a:extLst>
          </p:cNvPr>
          <p:cNvSpPr/>
          <p:nvPr/>
        </p:nvSpPr>
        <p:spPr>
          <a:xfrm>
            <a:off x="660400" y="6295697"/>
            <a:ext cx="11531601" cy="562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BD5B-CD1F-09CC-FDF3-04FFF1BD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Functionality Customer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40E80-B127-71DD-BFDD-D4B23CAE5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DFF7-8F08-56C1-0DCB-31B166A70F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A8B09-42FC-5F0D-B8C0-B1361F427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1677117"/>
            <a:ext cx="3180983" cy="3054952"/>
          </a:xfrm>
        </p:spPr>
        <p:txBody>
          <a:bodyPr/>
          <a:lstStyle/>
          <a:p>
            <a:r>
              <a:rPr lang="en-US" dirty="0"/>
              <a:t>The dashboard provides tools for browsing the menu , filter the menu through categories and through Search Options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5BDA4EA-3541-D9FC-990A-45B6E82DA0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4" r="28274"/>
          <a:stretch/>
        </p:blipFill>
        <p:spPr>
          <a:xfrm>
            <a:off x="706153" y="3033252"/>
            <a:ext cx="3710841" cy="382474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5128E5-2B41-DBB4-6998-1DAD59F513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9819" y="1271972"/>
            <a:ext cx="2415541" cy="340659"/>
          </a:xfrm>
        </p:spPr>
        <p:txBody>
          <a:bodyPr/>
          <a:lstStyle/>
          <a:p>
            <a:r>
              <a:rPr lang="en-US" dirty="0"/>
              <a:t>Customer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DF6D8-A2FE-5389-BBD3-7974FEFC4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8844" y="3236644"/>
            <a:ext cx="3475199" cy="1680876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2672B3B-EFE2-1537-3410-368CAFFA6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94" y="3146323"/>
            <a:ext cx="3739459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B8B0-0BF5-510C-6BDD-B4F29931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4AEB-FF06-D55B-CE50-83C2B459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Functionality Cart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993B3-49C1-0084-0376-5703A2FD54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1A703-590A-AB83-3228-6D396EC15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C6D47-3D3C-C176-1CD9-2CB7E4C6C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1677117"/>
            <a:ext cx="3180983" cy="3054952"/>
          </a:xfrm>
        </p:spPr>
        <p:txBody>
          <a:bodyPr/>
          <a:lstStyle/>
          <a:p>
            <a:r>
              <a:rPr lang="en-US" dirty="0"/>
              <a:t>The dashboard provides tools for Viewing the cart , Update Cart , Select Order Type , Select Payment Type.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A381003-A617-BBC7-78B4-A8C939A2B4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7" r="26757"/>
          <a:stretch/>
        </p:blipFill>
        <p:spPr>
          <a:xfrm>
            <a:off x="7755883" y="739832"/>
            <a:ext cx="3710841" cy="187456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ED6396-9AF1-661E-461A-5290EC6C9D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4699" y="1236473"/>
            <a:ext cx="10299701" cy="340659"/>
          </a:xfrm>
        </p:spPr>
        <p:txBody>
          <a:bodyPr/>
          <a:lstStyle/>
          <a:p>
            <a:r>
              <a:rPr lang="en-US" dirty="0"/>
              <a:t>Fully Functioning  Cart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92F8A0-1F44-908A-4C28-1D2A417B0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167" y="5046335"/>
            <a:ext cx="3808498" cy="1661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DE5EC7-0AC8-1FB6-5702-B8A5C4B18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1202" y="3045199"/>
            <a:ext cx="3739459" cy="181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FFFE8-635E-97A7-7C5A-9078645E7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206" y="3206764"/>
            <a:ext cx="3739459" cy="1786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3DEB2-A0F7-8860-13C9-90D8FE58D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272" y="4993619"/>
            <a:ext cx="3739459" cy="17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16BA-339F-E0B8-1CF3-A4D94DACB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1019-110A-E9A3-A6A5-0E772B81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Functionality Order Confirmation and Order History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0D25-4800-51D5-AF8F-677B730D7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8CF8-71DD-8161-19F2-9D95393501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31B2B2-416C-C923-643C-A38FFD323D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6524" y="3299392"/>
            <a:ext cx="3180983" cy="1597073"/>
          </a:xfrm>
        </p:spPr>
        <p:txBody>
          <a:bodyPr/>
          <a:lstStyle/>
          <a:p>
            <a:r>
              <a:rPr lang="en-US" dirty="0"/>
              <a:t>The dashboard provides tools for Viewing the Order Confirmation History and Status for the Customer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41C9F3-4198-02B2-886F-3DC3A9991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802" y="2590220"/>
            <a:ext cx="3170401" cy="340659"/>
          </a:xfrm>
        </p:spPr>
        <p:txBody>
          <a:bodyPr/>
          <a:lstStyle/>
          <a:p>
            <a:r>
              <a:rPr lang="en-US" dirty="0"/>
              <a:t>Fully Functioning  Oder Confirmations and Order history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A3A8D1-F0A7-7EC9-1965-3AED1F05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115" y="2096657"/>
            <a:ext cx="3935869" cy="1905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FC4D63-8D33-8EBC-0866-F1CDFD9C0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8922" y="4572001"/>
            <a:ext cx="5373030" cy="3018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81C0A-609E-68C9-D487-26505858A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201" y="4762111"/>
            <a:ext cx="3712710" cy="17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EFBBD-38D0-9559-98DA-2136B2A7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6EFE-F8DF-AD42-7B2B-5960D318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Functionality Registration , Login and Log 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67D69-2EF6-3255-24DC-9ABEE8AD36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9C09-3C56-48C5-F5E5-A8F35700B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3E038-C91B-5B3B-599C-E50E48D97B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515" y="2851720"/>
            <a:ext cx="3180983" cy="1154559"/>
          </a:xfrm>
        </p:spPr>
        <p:txBody>
          <a:bodyPr/>
          <a:lstStyle/>
          <a:p>
            <a:r>
              <a:rPr lang="en-US" dirty="0"/>
              <a:t>Fully Functioning Registration , Log In and Log Out 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A8A45BE-E32C-D1E3-9B4A-4E596153C6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r="26425"/>
          <a:stretch/>
        </p:blipFill>
        <p:spPr>
          <a:xfrm>
            <a:off x="742841" y="2089561"/>
            <a:ext cx="3710841" cy="382474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4855E9-A35C-04DC-3A37-4B451D93B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2939" y="1661372"/>
            <a:ext cx="3642954" cy="856378"/>
          </a:xfrm>
        </p:spPr>
        <p:txBody>
          <a:bodyPr/>
          <a:lstStyle/>
          <a:p>
            <a:r>
              <a:rPr lang="en-US" dirty="0"/>
              <a:t>Functioning User Authentication and End Session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78B3ED-752B-4C95-12D5-5C89275EC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408" y="4065374"/>
            <a:ext cx="3475199" cy="21184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A8053A-8A91-C545-95D0-0A5CDC9B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893" y="5309359"/>
            <a:ext cx="3739459" cy="14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61F1-F165-A944-F75F-D14FB0C7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761-9E49-BED2-EA93-0B0ACB27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Functionality Employee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C2C12-4C24-6781-849C-A444DFC63B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CAFE BLISS PRESENTATION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B28F5-E68C-40D2-4DB4-B0E23E06B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B896A6-35FE-E8E0-89FE-94551949CC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1677117"/>
            <a:ext cx="3180983" cy="3054952"/>
          </a:xfrm>
        </p:spPr>
        <p:txBody>
          <a:bodyPr/>
          <a:lstStyle/>
          <a:p>
            <a:r>
              <a:rPr lang="en-US" dirty="0"/>
              <a:t>The dashboard provides tools for Managing Orders from three categories of order that is Dine-in , Pick up and Delivery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2FE0322-0063-0D78-B526-E74E81C697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r="14126"/>
          <a:stretch/>
        </p:blipFill>
        <p:spPr>
          <a:xfrm>
            <a:off x="791149" y="3817404"/>
            <a:ext cx="4193805" cy="189940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39730-8E78-4904-F241-F48A6ED9CC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Fully Functioning Employee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6A4A72-F7E7-07C6-DF39-813CE0D1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567" y="1541099"/>
            <a:ext cx="4178963" cy="20081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0436D-95A9-9990-79EF-8F9AD4407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8056" y="4404852"/>
            <a:ext cx="4942451" cy="23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sh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F6B7209-5D01-4133-8A63-AEC24BC0966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478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Display</vt:lpstr>
      <vt:lpstr>Arial</vt:lpstr>
      <vt:lpstr>Montserrat</vt:lpstr>
      <vt:lpstr>Montserrat Bold</vt:lpstr>
      <vt:lpstr>Montserrat ExtraBold</vt:lpstr>
      <vt:lpstr>Open Sans</vt:lpstr>
      <vt:lpstr>Office Theme</vt:lpstr>
      <vt:lpstr>Ash</vt:lpstr>
      <vt:lpstr>CAFE BLISS PRESENTATION</vt:lpstr>
      <vt:lpstr>About Cafe Bliss</vt:lpstr>
      <vt:lpstr>Unique Value Proposition</vt:lpstr>
      <vt:lpstr>PowerPoint Presentation</vt:lpstr>
      <vt:lpstr> Functionality Customer Dashboard</vt:lpstr>
      <vt:lpstr> Functionality Cart</vt:lpstr>
      <vt:lpstr> Functionality Order Confirmation and Order History</vt:lpstr>
      <vt:lpstr> Functionality Registration , Login and Log out</vt:lpstr>
      <vt:lpstr> Functionality Employee Dashboard</vt:lpstr>
      <vt:lpstr> Functionality Employee Dashboard</vt:lpstr>
      <vt:lpstr> Functionality Admin Dashboard</vt:lpstr>
      <vt:lpstr>Challenges Faced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Sanzid Ahmed</dc:creator>
  <cp:lastModifiedBy>Sanzid Ahmed</cp:lastModifiedBy>
  <cp:revision>3</cp:revision>
  <dcterms:created xsi:type="dcterms:W3CDTF">2025-01-08T18:59:13Z</dcterms:created>
  <dcterms:modified xsi:type="dcterms:W3CDTF">2025-01-08T20:06:43Z</dcterms:modified>
</cp:coreProperties>
</file>